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Twirler Recruitment</a:t>
            </a:r>
          </a:p>
          <a:p/>
          <a:p>
            <a:r>
              <a:t>PRESENTER: Madison Ramsingh. She twirls in this program — that's her credibility, so let her use it.</a:t>
            </a:r>
          </a:p>
          <a:p/>
          <a:p>
            <a:r>
              <a:t>OPEN: "We field three twirlers. Three. Today is about how we change that."</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EVERY TWIRLER IS A RECRUITER</a:t>
            </a:r>
          </a:p>
          <a:p/>
          <a:p>
            <a:r>
              <a:t>"Our best scouts already wear the uniform."</a:t>
            </a:r>
          </a:p>
          <a:p/>
          <a:p>
            <a:r>
              <a:t>START WITH THE ROOM: our current twirlers know their old studios, their coaches, and the girls coming up behind them.</a:t>
            </a:r>
          </a:p>
          <a:p/>
          <a:p>
            <a:r>
              <a:t>"Twirling is a small, connected community. One good relationship with a respected coach can send us athletes for years."</a:t>
            </a:r>
          </a:p>
          <a:p/>
          <a:p>
            <a:r>
              <a:t>AND: "Post the film. Every clean clip of our line is a recruiting tool working while we sleep."</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WORK THE CALENDAR</a:t>
            </a:r>
          </a:p>
          <a:p/>
          <a:p>
            <a:r>
              <a:t>Fall: Friday-night feature twirlers. Winter and spring: championship season, most talent in one room. Summer: nationals, and invite prospects to our camp.</a:t>
            </a:r>
          </a:p>
          <a:p/>
          <a:p>
            <a:r>
              <a:t>THE ONE THAT MATTERS: "Always follow up. A name in a notebook that nobody calls is not a recruit."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THE RECRUITING PLAYBOOK</a:t>
            </a:r>
          </a:p>
          <a:p/>
          <a:p>
            <a:r>
              <a:t>Scout, Travel, Pitch, Follow Up.</a:t>
            </a:r>
          </a:p>
          <a:p/>
          <a:p>
            <a:r>
              <a:t>ASK FOR A COMMITMENT: "Name one competition or one studio we should be at this year." Write the answers down — this is where a real prospect list starts.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CLOSE: Go Find Them.</a:t>
            </a:r>
          </a:p>
          <a:p/>
          <a:p>
            <a:r>
              <a:t>"Three twirlers isn't the ceiling of this program. It's the size of the net we've been casting."</a:t>
            </a:r>
          </a:p>
          <a:p/>
          <a:p>
            <a:r>
              <a:t>End on: "Build the line, and in a few seasons the Marching Force will have a twirling corps worth traveling to see."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Glory Road, Haskins Makes the Pitch (1:42)</a:t>
            </a:r>
          </a:p>
          <a:p/>
          <a:p>
            <a:r>
              <a:t>SET UP: "Coach Don Haskins won a national championship by driving to living rooms nobody else would visit."</a:t>
            </a:r>
          </a:p>
          <a:p/>
          <a:p>
            <a:r>
              <a:t>Play it.</a:t>
            </a:r>
          </a:p>
          <a:p/>
          <a:p>
            <a:r>
              <a:t>AFTER: "'I didn't come here to find a player I could sit on the bench. I intend to start you.' He went TO the kid, and he made it personal. That's the whole session."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THE PREMISE (statement slide)</a:t>
            </a:r>
          </a:p>
          <a:p/>
          <a:p>
            <a:r>
              <a:t>Read it.</a:t>
            </a:r>
          </a:p>
          <a:p/>
          <a:p>
            <a:r>
              <a:t>THE NUMBER LANDS: "Three twirlers, in a band of more than two hundred. That's not a talent problem. It's a recruiting problem."</a:t>
            </a:r>
          </a:p>
          <a:p/>
          <a:p>
            <a:r>
              <a:t>Takeaway: "Talent does not find us. We find 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WHY THIS LINE IS DIFFERENT</a:t>
            </a:r>
          </a:p>
          <a:p/>
          <a:p>
            <a:r>
              <a:t>The key strategic insight — make sure it lands before moving on.</a:t>
            </a:r>
          </a:p>
          <a:p/>
          <a:p>
            <a:r>
              <a:t>"Instrumentalists come through a school pipeline — band class, district, all-state, directors who send us players."</a:t>
            </a:r>
          </a:p>
          <a:p/>
          <a:p>
            <a:r>
              <a:t>"Twirlers have NO school pipeline. Most high schools have one feature twirler, or none. There's no twirling class to visit."</a:t>
            </a:r>
          </a:p>
          <a:p/>
          <a:p>
            <a:r>
              <a:t>LAND: "Same discipline as recruiting horn players. Different scouting grounds. If we look where we always look, we'll keep finding three."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WHERE THE TWIRLERS ACTUALLY ARE</a:t>
            </a:r>
          </a:p>
          <a:p/>
          <a:p>
            <a:r>
              <a:t>Four places: private studios and clubs, the competition circuit, high school feature twirlers, and dance/gymnastics programs.</a:t>
            </a:r>
          </a:p>
          <a:p/>
          <a:p>
            <a:r>
              <a:t>MADISON: say where YOU came from. A real path makes this concrete.</a:t>
            </a:r>
          </a:p>
          <a:p/>
          <a:p>
            <a:r>
              <a:t>KEY: "Build relationships with studio coaches — the coach decides who hears about us."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THE CIRCUITS TO SCOUT</a:t>
            </a:r>
          </a:p>
          <a:p/>
          <a:p>
            <a:r>
              <a:t>NBTA and America's Youth on Parade at Notre Dame; USTA regionals and nationals; Twirl Mania at the ESPN complex in Orlando; state championships in spring.</a:t>
            </a:r>
          </a:p>
          <a:p/>
          <a:p>
            <a:r>
              <a:t>GEOGRAPHY: Virginia, Maryland, the Carolinas, Georgia, Florida — all a reasonable drive.</a:t>
            </a:r>
          </a:p>
          <a:p/>
          <a:p>
            <a:r>
              <a:t>SAY THE CAVEAT ON SCREEN: confirm each season's dates and locations before anybody builds a travel budget.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GO TO THEM</a:t>
            </a:r>
          </a:p>
          <a:p/>
          <a:p>
            <a:r>
              <a:t>The heart of it.</a:t>
            </a:r>
          </a:p>
          <a:p/>
          <a:p>
            <a:r>
              <a:t>"We travel to see horn players. We should travel to see twirlers — and be visible when we do. Hampton gear, on site, in the stands."</a:t>
            </a:r>
          </a:p>
          <a:p/>
          <a:p>
            <a:r>
              <a:t>WHY IT WORKS: "Sitting in the audience at her competition tells her and her coach that we came for HER. Nothing we mail or post does that."</a:t>
            </a:r>
          </a:p>
          <a:p/>
          <a:p>
            <a:r>
              <a:t>AND: "Meet the coach and the parents, not just the athlete. In this world they're part of the decision."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WHAT WE ARE LOOKING FOR</a:t>
            </a:r>
          </a:p>
          <a:p/>
          <a:p>
            <a:r>
              <a:t>Technique, showmanship, coachability, academics.</a:t>
            </a:r>
          </a:p>
          <a:p/>
          <a:p>
            <a:r>
              <a:t>HBCU-SPECIFIC: "We need performers who can sell a routine to a full stadium, not just execute it for a judge."</a:t>
            </a:r>
          </a:p>
          <a:p/>
          <a:p>
            <a:r>
              <a:t>PRACTICAL: "Ask the coach how she takes correction. Talent we can build on; attitude we can't."</a:t>
            </a:r>
          </a:p>
          <a:p/>
          <a:p>
            <a:r>
              <a:t>And ask about academics early so nobody's time is wasted.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MAKE THE PITCH</a:t>
            </a:r>
          </a:p>
          <a:p/>
          <a:p>
            <a:r>
              <a:t>What we're offering: visibility, a real role, and Hampton itself.</a:t>
            </a:r>
          </a:p>
          <a:p/>
          <a:p>
            <a:r>
              <a:t>OUR ACTUAL ADVANTAGE: "Our line is small — she won't be buried on a roster. She'll be seen her first season." Say that plainly; it's the strongest card we hold.</a:t>
            </a:r>
          </a:p>
          <a:p/>
          <a:p>
            <a:r>
              <a:t>Be honest about the commitment. The right recruit wants to hear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Twirler Recruitment</a:t>
            </a:r>
          </a:p>
          <a:p>
            <a:pPr>
              <a:spcAft>
                <a:spcPts val="0"/>
              </a:spcAft>
            </a:pPr>
            <a:r>
              <a:rPr sz="1700" b="0" i="1">
                <a:solidFill>
                  <a:srgbClr val="C9DAF0"/>
                </a:solidFill>
                <a:latin typeface="Arial"/>
              </a:rPr>
              <a:t>"Go Find Them."</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Madison Ramsingh</a:t>
            </a:r>
          </a:p>
          <a:p>
            <a:pPr>
              <a:spcAft>
                <a:spcPts val="0"/>
              </a:spcAft>
            </a:pPr>
            <a:r>
              <a:rPr sz="950" b="0" i="0">
                <a:solidFill>
                  <a:srgbClr val="C9DAF0"/>
                </a:solidFill>
                <a:latin typeface="Arial"/>
              </a:rPr>
              <a:t>Twirler Recruitment · All Leaders,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Every Twirler Is a Recruiter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Our best scouts already wear the uniform.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Start there.</a:t>
            </a:r>
            <a:r>
              <a:rPr sz="1350">
                <a:solidFill>
                  <a:srgbClr val="02275A"/>
                </a:solidFill>
                <a:latin typeface="Arial"/>
              </a:rPr>
              <a:t>twirlers know this world—their old studios, their coaches, and the girls coming up behind them. Start there.</a:t>
            </a:r>
          </a:p>
          <a:p>
            <a:pPr>
              <a:lnSpc>
                <a:spcPct val="125000"/>
              </a:lnSpc>
              <a:spcAft>
                <a:spcPts val="700"/>
              </a:spcAft>
            </a:pPr>
            <a:r>
              <a:rPr sz="1350" b="0" i="0">
                <a:solidFill>
                  <a:srgbClr val="02275A"/>
                </a:solidFill>
                <a:latin typeface="Arial"/>
              </a:rPr>
              <a:t>◆  </a:t>
            </a:r>
            <a:r>
              <a:rPr b="1" sz="1350">
                <a:solidFill>
                  <a:srgbClr val="0B1A31"/>
                </a:solidFill>
                <a:latin typeface="Arial"/>
              </a:rPr>
              <a:t>small, connected community</a:t>
            </a:r>
            <a:r>
              <a:rPr sz="1350">
                <a:solidFill>
                  <a:srgbClr val="02275A"/>
                </a:solidFill>
                <a:latin typeface="Arial"/>
              </a:rPr>
              <a:t>cted community. One good relationship with a respected coach can send us athletes for years.</a:t>
            </a:r>
          </a:p>
          <a:p>
            <a:pPr>
              <a:lnSpc>
                <a:spcPct val="125000"/>
              </a:lnSpc>
              <a:spcAft>
                <a:spcPts val="700"/>
              </a:spcAft>
            </a:pPr>
            <a:r>
              <a:rPr sz="1350" b="0" i="0">
                <a:solidFill>
                  <a:srgbClr val="02275A"/>
                </a:solidFill>
                <a:latin typeface="Arial"/>
              </a:rPr>
              <a:t>◆  </a:t>
            </a:r>
            <a:r>
              <a:rPr b="1" sz="1350">
                <a:solidFill>
                  <a:srgbClr val="0B1A31"/>
                </a:solidFill>
                <a:latin typeface="Arial"/>
              </a:rPr>
              <a:t>Post the film.</a:t>
            </a:r>
            <a:r>
              <a:rPr sz="1350">
                <a:solidFill>
                  <a:srgbClr val="02275A"/>
                </a:solidFill>
                <a:latin typeface="Arial"/>
              </a:rPr>
              <a:t> Twirlers find programs on social media. Every clean clip of our line performing is a recruiting tool working while we sleep.</a:t>
            </a:r>
          </a:p>
          <a:p>
            <a:pPr>
              <a:lnSpc>
                <a:spcPct val="125000"/>
              </a:lnSpc>
              <a:spcAft>
                <a:spcPts val="700"/>
              </a:spcAft>
            </a:pPr>
            <a:r>
              <a:rPr sz="1350" b="0" i="0">
                <a:solidFill>
                  <a:srgbClr val="02275A"/>
                </a:solidFill>
                <a:latin typeface="Arial"/>
              </a:rPr>
              <a:t>◆  Send our own twirlers home for breaks with something to hand out and something to say.</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Work the Calendar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Recruiting is year-round, not a season.</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Fall:</a:t>
            </a:r>
            <a:r>
              <a:rPr sz="1350">
                <a:solidFill>
                  <a:srgbClr val="02275A"/>
                </a:solidFill>
                <a:latin typeface="Arial"/>
              </a:rPr>
              <a:t> Friday nights. Feature twirlers are performing at high school games all over the region.</a:t>
            </a:r>
          </a:p>
          <a:p>
            <a:pPr>
              <a:lnSpc>
                <a:spcPct val="125000"/>
              </a:lnSpc>
              <a:spcAft>
                <a:spcPts val="700"/>
              </a:spcAft>
            </a:pPr>
            <a:r>
              <a:rPr sz="1350" b="0" i="0">
                <a:solidFill>
                  <a:srgbClr val="02275A"/>
                </a:solidFill>
                <a:latin typeface="Arial"/>
              </a:rPr>
              <a:t>◆  </a:t>
            </a:r>
            <a:r>
              <a:rPr b="1" sz="1350">
                <a:solidFill>
                  <a:srgbClr val="0B1A31"/>
                </a:solidFill>
                <a:latin typeface="Arial"/>
              </a:rPr>
              <a:t>Winter and spring:</a:t>
            </a:r>
            <a:r>
              <a:rPr sz="1350">
                <a:solidFill>
                  <a:srgbClr val="02275A"/>
                </a:solidFill>
                <a:latin typeface="Arial"/>
              </a:rPr>
              <a:t> the championship season. This is when the most talent is in one room at one time.</a:t>
            </a:r>
          </a:p>
          <a:p>
            <a:pPr>
              <a:lnSpc>
                <a:spcPct val="125000"/>
              </a:lnSpc>
              <a:spcAft>
                <a:spcPts val="700"/>
              </a:spcAft>
            </a:pPr>
            <a:r>
              <a:rPr sz="1350" b="0" i="0">
                <a:solidFill>
                  <a:srgbClr val="02275A"/>
                </a:solidFill>
                <a:latin typeface="Arial"/>
              </a:rPr>
              <a:t>◆  </a:t>
            </a:r>
            <a:r>
              <a:rPr b="1" sz="1350">
                <a:solidFill>
                  <a:srgbClr val="0B1A31"/>
                </a:solidFill>
                <a:latin typeface="Arial"/>
              </a:rPr>
              <a:t>Summer:</a:t>
            </a:r>
            <a:r>
              <a:rPr sz="1350">
                <a:solidFill>
                  <a:srgbClr val="02275A"/>
                </a:solidFill>
                <a:latin typeface="Arial"/>
              </a:rPr>
              <a:t> nationals, and our own camp. Invite prospects to come see us work.</a:t>
            </a:r>
          </a:p>
          <a:p>
            <a:pPr>
              <a:lnSpc>
                <a:spcPct val="125000"/>
              </a:lnSpc>
              <a:spcAft>
                <a:spcPts val="700"/>
              </a:spcAft>
            </a:pPr>
            <a:r>
              <a:rPr sz="1350" b="0" i="0">
                <a:solidFill>
                  <a:srgbClr val="02275A"/>
                </a:solidFill>
                <a:latin typeface="Arial"/>
              </a:rPr>
              <a:t>◆  </a:t>
            </a:r>
            <a:r>
              <a:rPr b="1" sz="1350">
                <a:solidFill>
                  <a:srgbClr val="0B1A31"/>
                </a:solidFill>
                <a:latin typeface="Arial"/>
              </a:rPr>
              <a:t>Always:</a:t>
            </a:r>
            <a:r>
              <a:rPr sz="1350">
                <a:solidFill>
                  <a:srgbClr val="02275A"/>
                </a:solidFill>
                <a:latin typeface="Arial"/>
              </a:rPr>
              <a:t> follow up. A name in a notebook that nobody calls is not a recruit.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Recruiting Playbook</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moves to grow this line.</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Scout</a:t>
            </a:r>
          </a:p>
          <a:p>
            <a:pPr>
              <a:lnSpc>
                <a:spcPct val="130000"/>
              </a:lnSpc>
              <a:spcAft>
                <a:spcPts val="0"/>
              </a:spcAft>
            </a:pPr>
            <a:r>
              <a:rPr sz="1090" b="0" i="0">
                <a:solidFill>
                  <a:srgbClr val="4C5B72"/>
                </a:solidFill>
                <a:latin typeface="Arial"/>
              </a:rPr>
              <a:t>Work the studios, the circuits, and the Friday-night feature twirlers. Build a real prospect list.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Go Find
Them.</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Three twirlers is not the ceiling of this program, it is the size of the net we have been casting. The talent is already out there, spinning in a studio on a Tuesday night and competing in a gym on Saturday, waiting on somebody to tell her she belongs somewhere like Hampton. Nobody is going to hand her to us. So we scout the way we scout players, we get in the car, and we go where she already is. Build the line, and in a few seasons the Marching Force will have a twirling corps worth traveling to see.</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Coach Don Haskins built a national championship team by driving to living rooms nobody else would visit and recruiting the players other programs would not go get. Watch him sit down in front of a kid and make it personal: "I didn't come here to find a player I could sit on the bench. I intend to start you."</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Glory Road — Haskins Makes the Pitch</a:t>
            </a:r>
          </a:p>
          <a:p>
            <a:pPr algn="ctr">
              <a:spcAft>
                <a:spcPts val="500"/>
              </a:spcAft>
            </a:pPr>
            <a:r>
              <a:rPr sz="1700" b="1" i="0">
                <a:solidFill>
                  <a:srgbClr val="004AAD"/>
                </a:solidFill>
                <a:latin typeface="Georgia"/>
              </a:rPr>
              <a:t>youtu.be/JRhjHvIFYT4</a:t>
            </a:r>
          </a:p>
          <a:p>
            <a:pPr algn="ctr">
              <a:spcAft>
                <a:spcPts val="0"/>
              </a:spcAft>
            </a:pPr>
            <a:r>
              <a:rPr sz="950" b="1" i="0" spc="120">
                <a:solidFill>
                  <a:srgbClr val="B76E79"/>
                </a:solidFill>
                <a:latin typeface="Arial"/>
              </a:rPr>
              <a:t>WATCH · 1:42</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The Marching Force currently fields three twirlers. Three, in a band of more than two hundred. That is not a talent problem, it is a recruiting problem. Twirlers are out there right now, training in studios and competing in gyms nearly every weekend of the year. They are simply not going to walk into our band room on their own, because twirlers never come from the band room. If we want more of them, we do what we already do for horn players: we find them, we go to them, and we recruit them.</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TALENT DOES NOT FIND US. WE FIND IT.</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Why This Line Is Different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cannot recruit twirlers the way you recruit trumpets.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school pipeline</a:t>
            </a:r>
            <a:r>
              <a:rPr sz="1350">
                <a:solidFill>
                  <a:srgbClr val="02275A"/>
                </a:solidFill>
                <a:latin typeface="Arial"/>
              </a:rPr>
              <a:t>s come to us through a school pipeline—band class, district bands, all-state, and directors who know us and send us players.</a:t>
            </a:r>
          </a:p>
          <a:p>
            <a:pPr>
              <a:lnSpc>
                <a:spcPct val="125000"/>
              </a:lnSpc>
              <a:spcAft>
                <a:spcPts val="700"/>
              </a:spcAft>
            </a:pPr>
            <a:r>
              <a:rPr sz="1350" b="0" i="0">
                <a:solidFill>
                  <a:srgbClr val="02275A"/>
                </a:solidFill>
                <a:latin typeface="Arial"/>
              </a:rPr>
              <a:t>◆  </a:t>
            </a:r>
            <a:r>
              <a:rPr b="1" sz="1350">
                <a:solidFill>
                  <a:srgbClr val="0B1A31"/>
                </a:solidFill>
                <a:latin typeface="Arial"/>
              </a:rPr>
              <a:t>no school pipeline</a:t>
            </a:r>
            <a:r>
              <a:rPr sz="1350">
                <a:solidFill>
                  <a:srgbClr val="02275A"/>
                </a:solidFill>
                <a:latin typeface="Arial"/>
              </a:rPr>
              <a:t>chool pipeline. Most high schools have one feature twirler, or none. There is no twirling class to visit.</a:t>
            </a:r>
          </a:p>
          <a:p>
            <a:pPr>
              <a:lnSpc>
                <a:spcPct val="125000"/>
              </a:lnSpc>
              <a:spcAft>
                <a:spcPts val="700"/>
              </a:spcAft>
            </a:pPr>
            <a:r>
              <a:rPr sz="1350" b="0" i="0">
                <a:solidFill>
                  <a:srgbClr val="02275A"/>
                </a:solidFill>
                <a:latin typeface="Arial"/>
              </a:rPr>
              <a:t>◆  </a:t>
            </a:r>
            <a:r>
              <a:rPr b="1" sz="1350">
                <a:solidFill>
                  <a:srgbClr val="0B1A31"/>
                </a:solidFill>
                <a:latin typeface="Arial"/>
              </a:rPr>
              <a:t>studios and clubs</a:t>
            </a:r>
            <a:r>
              <a:rPr sz="1350">
                <a:solidFill>
                  <a:srgbClr val="02275A"/>
                </a:solidFill>
                <a:latin typeface="Arial"/>
              </a:rPr>
              <a:t>ely, in studios and clubs, with their own coaches, on their own competitive circuit that runs all year.</a:t>
            </a:r>
          </a:p>
          <a:p>
            <a:pPr>
              <a:lnSpc>
                <a:spcPct val="125000"/>
              </a:lnSpc>
              <a:spcAft>
                <a:spcPts val="700"/>
              </a:spcAft>
            </a:pPr>
            <a:r>
              <a:rPr sz="1350" b="0" i="0">
                <a:solidFill>
                  <a:srgbClr val="02275A"/>
                </a:solidFill>
                <a:latin typeface="Arial"/>
              </a:rPr>
              <a:t>◆  </a:t>
            </a:r>
            <a:r>
              <a:rPr b="1" sz="1350">
                <a:solidFill>
                  <a:srgbClr val="0B1A31"/>
                </a:solidFill>
                <a:latin typeface="Arial"/>
              </a:rPr>
              <a:t>scouting grounds</a:t>
            </a:r>
            <a:r>
              <a:rPr sz="1350">
                <a:solidFill>
                  <a:srgbClr val="02275A"/>
                </a:solidFill>
                <a:latin typeface="Arial"/>
              </a:rPr>
              <a:t>e is identical to instrumentalist recruiting; only the scouting grounds change. If we look where we always look, we will keep finding three.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Where the Twirlers Actually Are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Four places worth our gas money.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Private twirling studios and clubs.</a:t>
            </a:r>
            <a:r>
              <a:rPr sz="1350">
                <a:solidFill>
                  <a:srgbClr val="02275A"/>
                </a:solidFill>
                <a:latin typeface="Arial"/>
              </a:rPr>
              <a:t> This is where nearly every serious twirler trains. Build relationships with the coaches, because the coach decides who hears about us.</a:t>
            </a:r>
          </a:p>
          <a:p>
            <a:pPr>
              <a:lnSpc>
                <a:spcPct val="125000"/>
              </a:lnSpc>
              <a:spcAft>
                <a:spcPts val="700"/>
              </a:spcAft>
            </a:pPr>
            <a:r>
              <a:rPr sz="1350" b="0" i="0">
                <a:solidFill>
                  <a:srgbClr val="02275A"/>
                </a:solidFill>
                <a:latin typeface="Arial"/>
              </a:rPr>
              <a:t>◆  </a:t>
            </a:r>
            <a:r>
              <a:rPr b="1" sz="1350">
                <a:solidFill>
                  <a:srgbClr val="0B1A31"/>
                </a:solidFill>
                <a:latin typeface="Arial"/>
              </a:rPr>
              <a:t>The competition circuit.</a:t>
            </a:r>
            <a:r>
              <a:rPr sz="1350">
                <a:solidFill>
                  <a:srgbClr val="02275A"/>
                </a:solidFill>
                <a:latin typeface="Arial"/>
              </a:rPr>
              <a:t> Regionals, state championships, and nationals put hundreds of twirlers on one floor in one weekend.</a:t>
            </a:r>
          </a:p>
          <a:p>
            <a:pPr>
              <a:lnSpc>
                <a:spcPct val="125000"/>
              </a:lnSpc>
              <a:spcAft>
                <a:spcPts val="700"/>
              </a:spcAft>
            </a:pPr>
            <a:r>
              <a:rPr sz="1350" b="0" i="0">
                <a:solidFill>
                  <a:srgbClr val="02275A"/>
                </a:solidFill>
                <a:latin typeface="Arial"/>
              </a:rPr>
              <a:t>◆  </a:t>
            </a:r>
            <a:r>
              <a:rPr b="1" sz="1350">
                <a:solidFill>
                  <a:srgbClr val="0B1A31"/>
                </a:solidFill>
                <a:latin typeface="Arial"/>
              </a:rPr>
              <a:t>High school feature twirlers.</a:t>
            </a:r>
            <a:r>
              <a:rPr sz="1350">
                <a:solidFill>
                  <a:srgbClr val="02275A"/>
                </a:solidFill>
                <a:latin typeface="Arial"/>
              </a:rPr>
              <a:t> The solo twirler in front of a marching band is already doing our job, in uniform, on Friday nights.</a:t>
            </a:r>
          </a:p>
          <a:p>
            <a:pPr>
              <a:lnSpc>
                <a:spcPct val="125000"/>
              </a:lnSpc>
              <a:spcAft>
                <a:spcPts val="700"/>
              </a:spcAft>
            </a:pPr>
            <a:r>
              <a:rPr sz="1350" b="0" i="0">
                <a:solidFill>
                  <a:srgbClr val="02275A"/>
                </a:solidFill>
                <a:latin typeface="Arial"/>
              </a:rPr>
              <a:t>◆  </a:t>
            </a:r>
            <a:r>
              <a:rPr b="1" sz="1350">
                <a:solidFill>
                  <a:srgbClr val="0B1A31"/>
                </a:solidFill>
                <a:latin typeface="Arial"/>
              </a:rPr>
              <a:t>Dance and gymnastics programs.</a:t>
            </a:r>
            <a:r>
              <a:rPr sz="1350">
                <a:solidFill>
                  <a:srgbClr val="02275A"/>
                </a:solidFill>
                <a:latin typeface="Arial"/>
              </a:rPr>
              <a:t> Athletes with that body control convert quickly when a coach is willing to teach baton.</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 Circuits to Scout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the organizations, and the calendar comes with them.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NBTA</a:t>
            </a:r>
            <a:r>
              <a:rPr sz="1350">
                <a:solidFill>
                  <a:srgbClr val="02275A"/>
                </a:solidFill>
                <a:latin typeface="Arial"/>
              </a:rPr>
              <a:t> (National Baton Twirling Association) runs America's Youth on Parade at Notre Dame each summer—one of the largest gatherings of twirlers in the country.</a:t>
            </a:r>
          </a:p>
          <a:p>
            <a:pPr>
              <a:lnSpc>
                <a:spcPct val="125000"/>
              </a:lnSpc>
              <a:spcAft>
                <a:spcPts val="700"/>
              </a:spcAft>
            </a:pPr>
            <a:r>
              <a:rPr sz="1350" b="0" i="0">
                <a:solidFill>
                  <a:srgbClr val="02275A"/>
                </a:solidFill>
                <a:latin typeface="Arial"/>
              </a:rPr>
              <a:t>◆  </a:t>
            </a:r>
            <a:r>
              <a:rPr b="1" sz="1350">
                <a:solidFill>
                  <a:srgbClr val="0B1A31"/>
                </a:solidFill>
                <a:latin typeface="Arial"/>
              </a:rPr>
              <a:t>USTA</a:t>
            </a:r>
            <a:r>
              <a:rPr sz="1350">
                <a:solidFill>
                  <a:srgbClr val="02275A"/>
                </a:solidFill>
                <a:latin typeface="Arial"/>
              </a:rPr>
              <a:t> (United States Twirling Association) runs its own regional and national championships.</a:t>
            </a:r>
          </a:p>
          <a:p>
            <a:pPr>
              <a:lnSpc>
                <a:spcPct val="125000"/>
              </a:lnSpc>
              <a:spcAft>
                <a:spcPts val="700"/>
              </a:spcAft>
            </a:pPr>
            <a:r>
              <a:rPr sz="1350" b="0" i="0">
                <a:solidFill>
                  <a:srgbClr val="02275A"/>
                </a:solidFill>
                <a:latin typeface="Arial"/>
              </a:rPr>
              <a:t>◆  </a:t>
            </a:r>
            <a:r>
              <a:rPr b="1" sz="1350">
                <a:solidFill>
                  <a:srgbClr val="0B1A31"/>
                </a:solidFill>
                <a:latin typeface="Arial"/>
              </a:rPr>
              <a:t>Twirl Mania</a:t>
            </a:r>
            <a:r>
              <a:rPr sz="1350">
                <a:solidFill>
                  <a:srgbClr val="02275A"/>
                </a:solidFill>
                <a:latin typeface="Arial"/>
              </a:rPr>
              <a:t> hosts an international championship at the ESPN complex in Orlando each winter.</a:t>
            </a:r>
          </a:p>
          <a:p>
            <a:pPr>
              <a:lnSpc>
                <a:spcPct val="125000"/>
              </a:lnSpc>
              <a:spcAft>
                <a:spcPts val="700"/>
              </a:spcAft>
            </a:pPr>
            <a:r>
              <a:rPr sz="1350" b="0" i="0">
                <a:solidFill>
                  <a:srgbClr val="02275A"/>
                </a:solidFill>
                <a:latin typeface="Arial"/>
              </a:rPr>
              <a:t>◆  </a:t>
            </a:r>
            <a:r>
              <a:rPr b="1" sz="1350">
                <a:solidFill>
                  <a:srgbClr val="0B1A31"/>
                </a:solidFill>
                <a:latin typeface="Arial"/>
              </a:rPr>
              <a:t>State championships</a:t>
            </a:r>
            <a:r>
              <a:rPr sz="1350">
                <a:solidFill>
                  <a:srgbClr val="02275A"/>
                </a:solidFill>
                <a:latin typeface="Arial"/>
              </a:rPr>
              <a:t> run in the spring. Virginia, Maryland, the Carolinas, Georgia, and Florida are all inside a reasonable drive.</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Note: confirm each season's dates and locations before we build the travel budget.</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Go to Them</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same thing we do for instrumentalists—on a different map.</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travel to see twirlers</a:t>
            </a:r>
            <a:r>
              <a:rPr sz="1350">
                <a:solidFill>
                  <a:srgbClr val="02275A"/>
                </a:solidFill>
                <a:latin typeface="Arial"/>
              </a:rPr>
              <a:t>players. We should travel to see twirlers, and we should be visible when we do: Hampton gear, on site, in the stands.</a:t>
            </a:r>
          </a:p>
          <a:p>
            <a:pPr>
              <a:lnSpc>
                <a:spcPct val="125000"/>
              </a:lnSpc>
              <a:spcAft>
                <a:spcPts val="700"/>
              </a:spcAft>
            </a:pPr>
            <a:r>
              <a:rPr sz="1350" b="0" i="0">
                <a:solidFill>
                  <a:srgbClr val="02275A"/>
                </a:solidFill>
                <a:latin typeface="Arial"/>
              </a:rPr>
              <a:t>◆  </a:t>
            </a:r>
            <a:r>
              <a:rPr b="1" sz="1350">
                <a:solidFill>
                  <a:srgbClr val="0B1A31"/>
                </a:solidFill>
                <a:latin typeface="Arial"/>
              </a:rPr>
              <a:t>her</a:t>
            </a:r>
            <a:r>
              <a:rPr sz="1350">
                <a:solidFill>
                  <a:srgbClr val="02275A"/>
                </a:solidFill>
                <a:latin typeface="Arial"/>
              </a:rPr>
              <a:t>ting in the audience at a competition tells a twirler and her coach that we came for her. Nothing we mail or post does that.</a:t>
            </a:r>
          </a:p>
          <a:p>
            <a:pPr>
              <a:lnSpc>
                <a:spcPct val="125000"/>
              </a:lnSpc>
              <a:spcAft>
                <a:spcPts val="700"/>
              </a:spcAft>
            </a:pPr>
            <a:r>
              <a:rPr sz="1350" b="0" i="0">
                <a:solidFill>
                  <a:srgbClr val="02275A"/>
                </a:solidFill>
                <a:latin typeface="Arial"/>
              </a:rPr>
              <a:t>◆  </a:t>
            </a:r>
            <a:r>
              <a:rPr b="1" sz="1350">
                <a:solidFill>
                  <a:srgbClr val="0B1A31"/>
                </a:solidFill>
                <a:latin typeface="Arial"/>
              </a:rPr>
              <a:t>coach and the parents</a:t>
            </a:r>
            <a:r>
              <a:rPr sz="1350">
                <a:solidFill>
                  <a:srgbClr val="02275A"/>
                </a:solidFill>
                <a:latin typeface="Arial"/>
              </a:rPr>
              <a:t> the coach and the parents, not only the athlete. In this world, they are part of the decision.</a:t>
            </a:r>
          </a:p>
          <a:p>
            <a:pPr>
              <a:lnSpc>
                <a:spcPct val="125000"/>
              </a:lnSpc>
              <a:spcAft>
                <a:spcPts val="700"/>
              </a:spcAft>
            </a:pPr>
            <a:r>
              <a:rPr sz="1350" b="0" i="0">
                <a:solidFill>
                  <a:srgbClr val="02275A"/>
                </a:solidFill>
                <a:latin typeface="Arial"/>
              </a:rPr>
              <a:t>◆  </a:t>
            </a:r>
            <a:r>
              <a:rPr b="1" sz="1350">
                <a:solidFill>
                  <a:srgbClr val="0B1A31"/>
                </a:solidFill>
                <a:latin typeface="Arial"/>
              </a:rPr>
              <a:t>relationship, not an announcement</a:t>
            </a:r>
            <a:r>
              <a:rPr sz="1350">
                <a:solidFill>
                  <a:srgbClr val="02275A"/>
                </a:solidFill>
                <a:latin typeface="Arial"/>
              </a:rPr>
              <a:t> an announcement. Showing up in person is how the relationship starts.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We Are Looking For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the standard before you go scouting.</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Technique that holds up.</a:t>
            </a:r>
            <a:r>
              <a:rPr sz="1350">
                <a:solidFill>
                  <a:srgbClr val="02275A"/>
                </a:solidFill>
                <a:latin typeface="Arial"/>
              </a:rPr>
              <a:t> Clean rolls, consistent tosses, and hands that stay quiet under pressure.</a:t>
            </a:r>
          </a:p>
          <a:p>
            <a:pPr>
              <a:lnSpc>
                <a:spcPct val="125000"/>
              </a:lnSpc>
              <a:spcAft>
                <a:spcPts val="700"/>
              </a:spcAft>
            </a:pPr>
            <a:r>
              <a:rPr sz="1350" b="0" i="0">
                <a:solidFill>
                  <a:srgbClr val="02275A"/>
                </a:solidFill>
                <a:latin typeface="Arial"/>
              </a:rPr>
              <a:t>◆  </a:t>
            </a:r>
            <a:r>
              <a:rPr b="1" sz="1350">
                <a:solidFill>
                  <a:srgbClr val="0B1A31"/>
                </a:solidFill>
                <a:latin typeface="Arial"/>
              </a:rPr>
              <a:t>Showmanship.</a:t>
            </a:r>
            <a:r>
              <a:rPr sz="1350">
                <a:solidFill>
                  <a:srgbClr val="02275A"/>
                </a:solidFill>
                <a:latin typeface="Arial"/>
              </a:rPr>
              <a:t> This is an HBCU field. We need performers who can sell a routine to a full stadium, not just execute it for a judge.</a:t>
            </a:r>
          </a:p>
          <a:p>
            <a:pPr>
              <a:lnSpc>
                <a:spcPct val="125000"/>
              </a:lnSpc>
              <a:spcAft>
                <a:spcPts val="700"/>
              </a:spcAft>
            </a:pPr>
            <a:r>
              <a:rPr sz="1350" b="0" i="0">
                <a:solidFill>
                  <a:srgbClr val="02275A"/>
                </a:solidFill>
                <a:latin typeface="Arial"/>
              </a:rPr>
              <a:t>◆  </a:t>
            </a:r>
            <a:r>
              <a:rPr b="1" sz="1350">
                <a:solidFill>
                  <a:srgbClr val="0B1A31"/>
                </a:solidFill>
                <a:latin typeface="Arial"/>
              </a:rPr>
              <a:t>Coachability.</a:t>
            </a:r>
            <a:r>
              <a:rPr sz="1350">
                <a:solidFill>
                  <a:srgbClr val="02275A"/>
                </a:solidFill>
                <a:latin typeface="Arial"/>
              </a:rPr>
              <a:t> Ask the coach how she takes correction. Talent we can build on, attitude we cannot.</a:t>
            </a:r>
          </a:p>
          <a:p>
            <a:pPr>
              <a:lnSpc>
                <a:spcPct val="125000"/>
              </a:lnSpc>
              <a:spcAft>
                <a:spcPts val="700"/>
              </a:spcAft>
            </a:pPr>
            <a:r>
              <a:rPr sz="1350" b="0" i="0">
                <a:solidFill>
                  <a:srgbClr val="02275A"/>
                </a:solidFill>
                <a:latin typeface="Arial"/>
              </a:rPr>
              <a:t>◆  </a:t>
            </a:r>
            <a:r>
              <a:rPr b="1" sz="1350">
                <a:solidFill>
                  <a:srgbClr val="0B1A31"/>
                </a:solidFill>
                <a:latin typeface="Arial"/>
              </a:rPr>
              <a:t>Academics.</a:t>
            </a:r>
            <a:r>
              <a:rPr sz="1350">
                <a:solidFill>
                  <a:srgbClr val="02275A"/>
                </a:solidFill>
                <a:latin typeface="Arial"/>
              </a:rPr>
              <a:t> She has to be admissible and able to carry the load. Ask early so nobody's time gets wasted.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TWIRLER RECRUITMENT</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Make the Pitch</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Know what we are offering, and say it plainly.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Visibility.</a:t>
            </a:r>
            <a:r>
              <a:rPr sz="1350">
                <a:solidFill>
                  <a:srgbClr val="02275A"/>
                </a:solidFill>
                <a:latin typeface="Arial"/>
              </a:rPr>
              <a:t> A twirler in the Marching Force performs in front of packed HBCU stadiums, at Homecoming, and on parade routes and broadcasts most twirlers never see.</a:t>
            </a:r>
          </a:p>
          <a:p>
            <a:pPr>
              <a:lnSpc>
                <a:spcPct val="125000"/>
              </a:lnSpc>
              <a:spcAft>
                <a:spcPts val="700"/>
              </a:spcAft>
            </a:pPr>
            <a:r>
              <a:rPr sz="1350" b="0" i="0">
                <a:solidFill>
                  <a:srgbClr val="02275A"/>
                </a:solidFill>
                <a:latin typeface="Arial"/>
              </a:rPr>
              <a:t>◆  </a:t>
            </a:r>
            <a:r>
              <a:rPr b="1" sz="1350">
                <a:solidFill>
                  <a:srgbClr val="0B1A31"/>
                </a:solidFill>
                <a:latin typeface="Arial"/>
              </a:rPr>
              <a:t>A real role.</a:t>
            </a:r>
            <a:r>
              <a:rPr sz="1350">
                <a:solidFill>
                  <a:srgbClr val="02275A"/>
                </a:solidFill>
                <a:latin typeface="Arial"/>
              </a:rPr>
              <a:t> Our line is small, which means she is not buried on a roster. She will be seen from her first season.</a:t>
            </a:r>
          </a:p>
          <a:p>
            <a:pPr>
              <a:lnSpc>
                <a:spcPct val="125000"/>
              </a:lnSpc>
              <a:spcAft>
                <a:spcPts val="700"/>
              </a:spcAft>
            </a:pPr>
            <a:r>
              <a:rPr sz="1350" b="0" i="0">
                <a:solidFill>
                  <a:srgbClr val="02275A"/>
                </a:solidFill>
                <a:latin typeface="Arial"/>
              </a:rPr>
              <a:t>◆  </a:t>
            </a:r>
            <a:r>
              <a:rPr b="1" sz="1350">
                <a:solidFill>
                  <a:srgbClr val="0B1A31"/>
                </a:solidFill>
                <a:latin typeface="Arial"/>
              </a:rPr>
              <a:t>Hampton itself.</a:t>
            </a:r>
            <a:r>
              <a:rPr sz="1350">
                <a:solidFill>
                  <a:srgbClr val="02275A"/>
                </a:solidFill>
                <a:latin typeface="Arial"/>
              </a:rPr>
              <a:t> The academics, the legacy, and a band family that will have her back for four years and long after.</a:t>
            </a:r>
          </a:p>
          <a:p>
            <a:pPr>
              <a:lnSpc>
                <a:spcPct val="125000"/>
              </a:lnSpc>
              <a:spcAft>
                <a:spcPts val="700"/>
              </a:spcAft>
            </a:pPr>
            <a:r>
              <a:rPr sz="1350" b="0" i="0">
                <a:solidFill>
                  <a:srgbClr val="02275A"/>
                </a:solidFill>
                <a:latin typeface="Arial"/>
              </a:rPr>
              <a:t>◆  </a:t>
            </a:r>
            <a:r>
              <a:rPr b="1" sz="1350">
                <a:solidFill>
                  <a:srgbClr val="0B1A31"/>
                </a:solidFill>
                <a:latin typeface="Arial"/>
              </a:rPr>
              <a:t>commitment</a:t>
            </a:r>
            <a:r>
              <a:rPr sz="1350">
                <a:solidFill>
                  <a:srgbClr val="02275A"/>
                </a:solidFill>
                <a:latin typeface="Arial"/>
              </a:rPr>
              <a:t>about the commitment—camp, rehearsals, and the standard. The right recruit wants to hear 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