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Supporting the Auxiliary</a:t>
            </a:r>
          </a:p>
          <a:p/>
          <a:p>
            <a:r>
              <a:t>PRESENTERS: Coach Megan and Coach Brint, the auxiliary coaches. AUDIENCE: instrumentalists only.</a:t>
            </a:r>
          </a:p>
          <a:p/>
          <a:p>
            <a:r>
              <a:t>OPEN: "We coach the dancers, flags, and batons. Today we're talking to the band about them."</a:t>
            </a:r>
          </a:p>
          <a:p/>
          <a:p>
            <a:r>
              <a:t>FRAME IT AS A PARTNERSHIP, not a complaint. Set that tone in the first thirty seconds or the room gets defensive.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BE THEIR HYPE</a:t>
            </a:r>
          </a:p>
          <a:p/>
          <a:p>
            <a:r>
              <a:t>"When they take the spotlight, your energy amplifies them. Play bigger, sell harder."</a:t>
            </a:r>
          </a:p>
          <a:p/>
          <a:p>
            <a:r>
              <a:t>"The crowd takes its cue from the band. React to a great toss and the stands react with you."</a:t>
            </a:r>
          </a:p>
          <a:p/>
          <a:p>
            <a:r>
              <a:t>REFRAME: "You're not competing with the auxiliary for the crowd. You're handing them the crowd — and they hand it right back."</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ONE UNIT, NO CLIQUES</a:t>
            </a:r>
          </a:p>
          <a:p/>
          <a:p>
            <a:r>
              <a:t>"No us and them. Dancers, flags, and batons are Marching Force, same as any horn line."</a:t>
            </a:r>
          </a:p>
          <a:p/>
          <a:p>
            <a:r>
              <a:t>PRACTICAL: warm up together, eat together, celebrate together.</a:t>
            </a:r>
          </a:p>
          <a:p/>
          <a:p>
            <a:r>
              <a:t>"Have their backs the way you want yours had."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COMMUNICATE</a:t>
            </a:r>
          </a:p>
          <a:p/>
          <a:p>
            <a:r>
              <a:t>"Talk to the auxiliary and their coaches. Ask what they need from the band — then actually give it."</a:t>
            </a:r>
          </a:p>
          <a:p/>
          <a:p>
            <a:r>
              <a:t>"'That tempo felt rushed there' is a gift, not a complaint."</a:t>
            </a:r>
          </a:p>
          <a:p/>
          <a:p>
            <a:r>
              <a:t>COACHES: tell them plainly how to reach you.</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THE PLAYBOOK</a:t>
            </a:r>
          </a:p>
          <a:p/>
          <a:p>
            <a:r>
              <a:t>Steady Time, Give Them Room, Hype Their Moment, One Unit.</a:t>
            </a:r>
          </a:p>
          <a:p/>
          <a:p>
            <a:r>
              <a:t>Four things every instrumentalist owes the auxiliary. Photograph slide.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CLOSE: Lift Them, and We All Rise.</a:t>
            </a:r>
          </a:p>
          <a:p/>
          <a:p>
            <a:r>
              <a:t>Coaches deliver this together if you can.</a:t>
            </a:r>
          </a:p>
          <a:p/>
          <a:p>
            <a:r>
              <a:t>"The auxiliary can only be as good as the band lets them be — and the band looks its best when the auxiliary is flying."</a:t>
            </a:r>
          </a:p>
          <a:p/>
          <a:p>
            <a:r>
              <a:t>End on: "the crowd stops seeing a band and an auxiliary, and starts seeing one show."</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two Hidden Figures clips (1:08 and 1:30)</a:t>
            </a:r>
          </a:p>
          <a:p/>
          <a:p>
            <a:r>
              <a:t>Both are short — play them back to back.</a:t>
            </a:r>
          </a:p>
          <a:p/>
          <a:p>
            <a:r>
              <a:t>Clip one: "You Are The Boss." Clip two: "Give or Take."</a:t>
            </a:r>
          </a:p>
          <a:p/>
          <a:p>
            <a:r>
              <a:t>AFTER: "A team that gets where it's going by backing each other and trusting each other's work. That's the deal between the band and the auxiliary."</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THE CORE: "The auxiliary is not decoration on the edge of your show. They are the visual voice of it."</a:t>
            </a:r>
          </a:p>
          <a:p/>
          <a:p>
            <a:r>
              <a:t>AND: "When you're steady, they fly. When you're shaky, they fall — no matter how hard they worked."</a:t>
            </a:r>
          </a:p>
          <a:p/>
          <a:p>
            <a:r>
              <a:t>Takeaway: "One show. Two halves. One standard."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WHAT THE AUXILIARY ACTUALLY DOES</a:t>
            </a:r>
          </a:p>
          <a:p/>
          <a:p>
            <a:r>
              <a:t>This is the respect slide. Spend real time.</a:t>
            </a:r>
          </a:p>
          <a:p/>
          <a:p>
            <a:r>
              <a:t>"Twirling, spinning flags, dancing full-out for a whole show is athletic. Strength, timing, and hours you never see."</a:t>
            </a:r>
          </a:p>
          <a:p/>
          <a:p>
            <a:r>
              <a:t>"They memorize as much choreography as you memorize music — and perform it while nailing a toss."</a:t>
            </a:r>
          </a:p>
          <a:p/>
          <a:p>
            <a:r>
              <a:t>CUE: Coaches, give one concrete example from your own rehearsals — a number of hours, a specific skill. Specifics beat adjectives.</a:t>
            </a:r>
          </a:p>
          <a:p/>
          <a:p>
            <a:r>
              <a:t>NOTE: we use flags and batons. No rifles or sabres.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YOU ARE THEIR FLOOR</a:t>
            </a:r>
          </a:p>
          <a:p/>
          <a:p>
            <a:r>
              <a:t>"They don't perform to music in general. They perform to YOUR music, on YOUR counts, in real time."</a:t>
            </a:r>
          </a:p>
          <a:p/>
          <a:p>
            <a:r>
              <a:t>THE IMAGE: "Your sound is the floor they dance on. A solid floor lets them take risks."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HOLD THE TEMPO</a:t>
            </a:r>
          </a:p>
          <a:p/>
          <a:p>
            <a:r>
              <a:t>The single most important slide in the deck for this audience.</a:t>
            </a:r>
          </a:p>
          <a:p/>
          <a:p>
            <a:r>
              <a:t>"Every routine is counted to an exact tempo. Rush it and the toss lands wrong — through no fault of theirs."</a:t>
            </a:r>
          </a:p>
          <a:p/>
          <a:p>
            <a:r>
              <a:t>KEY: "They can't feel it out mid-routine the way you might. They're locked to the count you set."</a:t>
            </a:r>
          </a:p>
          <a:p/>
          <a:p>
            <a:r>
              <a:t>COACHES: if you have a story about a rushed tempo wrecking a routine, this is where it goes.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HIT TOGETHER, GIVE THEM DYNAMICS</a:t>
            </a:r>
          </a:p>
          <a:p/>
          <a:p>
            <a:r>
              <a:t>"A unified hit gives them a sharp visual accent to nail. A ragged hit gives them nothing."</a:t>
            </a:r>
          </a:p>
          <a:p/>
          <a:p>
            <a:r>
              <a:t>"Dynamics give them levels to perform to. Flat sound is a flat canvas."</a:t>
            </a:r>
          </a:p>
          <a:p/>
          <a:p>
            <a:r>
              <a:t>AND consistency — "if the hit lands in a different spot every rep, they can't build on 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GIVE THEM ROOM</a:t>
            </a:r>
          </a:p>
          <a:p/>
          <a:p>
            <a:r>
              <a:t>Safety slide. Be direct.</a:t>
            </a:r>
          </a:p>
          <a:p/>
          <a:p>
            <a:r>
              <a:t>"Flags and batons need airspace. Dancers need floor. Drift into their zone and you don't just crowd them — you can hurt them."</a:t>
            </a:r>
          </a:p>
          <a:p/>
          <a:p>
            <a:r>
              <a:t>"Know your spacing and know where the aux sets up in every drill."</a:t>
            </a:r>
          </a:p>
          <a:p/>
          <a:p>
            <a:r>
              <a:t>"Never make the auxiliary dodge the band."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KNOW THE SHOW TOGETHER</a:t>
            </a:r>
          </a:p>
          <a:p/>
          <a:p>
            <a:r>
              <a:t>"Know where the auxiliary features are, and know them as well as your own part."</a:t>
            </a:r>
          </a:p>
          <a:p/>
          <a:p>
            <a:r>
              <a:t>LAND: "A band that knows the aux's show performs WITH them. A band that only knows its own notes performs NEXT to them."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Supporting the Auxiliary</a:t>
            </a:r>
          </a:p>
          <a:p>
            <a:pPr>
              <a:spcAft>
                <a:spcPts val="0"/>
              </a:spcAft>
            </a:pPr>
            <a:r>
              <a:rPr sz="1700" b="0" i="1">
                <a:solidFill>
                  <a:srgbClr val="C9DAF0"/>
                </a:solidFill>
                <a:latin typeface="Arial"/>
              </a:rPr>
              <a:t>"Have Their Backs."</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Coach Megan and Coach Brint</a:t>
            </a:r>
          </a:p>
          <a:p>
            <a:pPr>
              <a:spcAft>
                <a:spcPts val="0"/>
              </a:spcAft>
            </a:pPr>
            <a:r>
              <a:rPr sz="950" b="0" i="0">
                <a:solidFill>
                  <a:srgbClr val="C9DAF0"/>
                </a:solidFill>
                <a:latin typeface="Arial"/>
              </a:rPr>
              <a:t>Auxiliary Coaches · Instrumentalists,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Be Their Hype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When they feature, you make the moment bigger.</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energy</a:t>
            </a:r>
            <a:r>
              <a:rPr sz="1350">
                <a:solidFill>
                  <a:srgbClr val="02275A"/>
                </a:solidFill>
                <a:latin typeface="Arial"/>
              </a:rPr>
              <a:t>he auxiliary takes the spotlight, your energy amplifies them. Play bigger, sell harder, and lift their moment.</a:t>
            </a:r>
          </a:p>
          <a:p>
            <a:pPr>
              <a:lnSpc>
                <a:spcPct val="125000"/>
              </a:lnSpc>
              <a:spcAft>
                <a:spcPts val="700"/>
              </a:spcAft>
            </a:pPr>
            <a:r>
              <a:rPr sz="1350" b="0" i="0">
                <a:solidFill>
                  <a:srgbClr val="02275A"/>
                </a:solidFill>
                <a:latin typeface="Arial"/>
              </a:rPr>
              <a:t>◆  The crowd takes its cue from the band. React to a great toss, and the stands react with you.</a:t>
            </a:r>
          </a:p>
          <a:p>
            <a:pPr>
              <a:lnSpc>
                <a:spcPct val="125000"/>
              </a:lnSpc>
              <a:spcAft>
                <a:spcPts val="700"/>
              </a:spcAft>
            </a:pPr>
            <a:r>
              <a:rPr sz="1350" b="0" i="0">
                <a:solidFill>
                  <a:srgbClr val="02275A"/>
                </a:solidFill>
                <a:latin typeface="Arial"/>
              </a:rPr>
              <a:t>◆  Be their loudest fans on the field—visible support tells everyone watching that this moment matters.</a:t>
            </a:r>
          </a:p>
          <a:p>
            <a:pPr>
              <a:lnSpc>
                <a:spcPct val="125000"/>
              </a:lnSpc>
              <a:spcAft>
                <a:spcPts val="700"/>
              </a:spcAft>
            </a:pPr>
            <a:r>
              <a:rPr sz="1350" b="0" i="0">
                <a:solidFill>
                  <a:srgbClr val="02275A"/>
                </a:solidFill>
                <a:latin typeface="Arial"/>
              </a:rPr>
              <a:t>◆  </a:t>
            </a:r>
            <a:r>
              <a:rPr b="1" sz="1350">
                <a:solidFill>
                  <a:srgbClr val="0B1A31"/>
                </a:solidFill>
                <a:latin typeface="Arial"/>
              </a:rPr>
              <a:t>handing</a:t>
            </a:r>
            <a:r>
              <a:rPr sz="1350">
                <a:solidFill>
                  <a:srgbClr val="02275A"/>
                </a:solidFill>
                <a:latin typeface="Arial"/>
              </a:rPr>
              <a:t> not competing with the auxiliary for the crowd. You are handing them the crowd—and they hand it right back.</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One Unit, No Cliques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auxiliary is the band. Full stop.</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No "us and them." Dancers, guard, and twirlers are Marching Force, the same as any horn line or drum.</a:t>
            </a:r>
          </a:p>
          <a:p>
            <a:pPr>
              <a:lnSpc>
                <a:spcPct val="125000"/>
              </a:lnSpc>
              <a:spcAft>
                <a:spcPts val="700"/>
              </a:spcAft>
            </a:pPr>
            <a:r>
              <a:rPr sz="1350" b="0" i="0">
                <a:solidFill>
                  <a:srgbClr val="02275A"/>
                </a:solidFill>
                <a:latin typeface="Arial"/>
              </a:rPr>
              <a:t>◆  Don't let the band and the auxiliary split into separate worlds—warm up together, eat together, celebrate together.</a:t>
            </a:r>
          </a:p>
          <a:p>
            <a:pPr>
              <a:lnSpc>
                <a:spcPct val="125000"/>
              </a:lnSpc>
              <a:spcAft>
                <a:spcPts val="700"/>
              </a:spcAft>
            </a:pPr>
            <a:r>
              <a:rPr sz="1350" b="0" i="0">
                <a:solidFill>
                  <a:srgbClr val="02275A"/>
                </a:solidFill>
                <a:latin typeface="Arial"/>
              </a:rPr>
              <a:t>◆  Back them up when it's hard: the long days, the tough reps, the crowd that doesn't clap. Have their backs the way you want yours had.</a:t>
            </a:r>
          </a:p>
          <a:p>
            <a:pPr>
              <a:lnSpc>
                <a:spcPct val="125000"/>
              </a:lnSpc>
              <a:spcAft>
                <a:spcPts val="700"/>
              </a:spcAft>
            </a:pPr>
            <a:r>
              <a:rPr sz="1350" b="0" i="0">
                <a:solidFill>
                  <a:srgbClr val="02275A"/>
                </a:solidFill>
                <a:latin typeface="Arial"/>
              </a:rPr>
              <a:t>◆  One unit is not a slogan. It is how a show becomes seamless instead of stitched together.</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Communicate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partnership is built off the field, too.</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Talk to the auxiliary and their coaches. Ask what they need from the band—then actually give it.</a:t>
            </a:r>
          </a:p>
          <a:p>
            <a:pPr>
              <a:lnSpc>
                <a:spcPct val="125000"/>
              </a:lnSpc>
              <a:spcAft>
                <a:spcPts val="700"/>
              </a:spcAft>
            </a:pPr>
            <a:r>
              <a:rPr sz="1350" b="0" i="0">
                <a:solidFill>
                  <a:srgbClr val="02275A"/>
                </a:solidFill>
                <a:latin typeface="Arial"/>
              </a:rPr>
              <a:t>◆  Share feedback both ways, with respect: "that tempo felt rushed there" is a gift, not a complaint.</a:t>
            </a:r>
          </a:p>
          <a:p>
            <a:pPr>
              <a:lnSpc>
                <a:spcPct val="125000"/>
              </a:lnSpc>
              <a:spcAft>
                <a:spcPts val="700"/>
              </a:spcAft>
            </a:pPr>
            <a:r>
              <a:rPr sz="1350" b="0" i="0">
                <a:solidFill>
                  <a:srgbClr val="02275A"/>
                </a:solidFill>
                <a:latin typeface="Arial"/>
              </a:rPr>
              <a:t>◆  Learn each other's language—counts, phrases, and cues—so a fix in rehearsal takes seconds, not arguments.</a:t>
            </a:r>
          </a:p>
          <a:p>
            <a:pPr>
              <a:lnSpc>
                <a:spcPct val="125000"/>
              </a:lnSpc>
              <a:spcAft>
                <a:spcPts val="700"/>
              </a:spcAft>
            </a:pPr>
            <a:r>
              <a:rPr sz="1350" b="0" i="0">
                <a:solidFill>
                  <a:srgbClr val="02275A"/>
                </a:solidFill>
                <a:latin typeface="Arial"/>
              </a:rPr>
              <a:t>◆  The bands that look like one unit are the ones that talk like one unit all week long.</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Supporting the Auxiliary: The Playbook</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things every instrumentalist owes the auxiliary.</a:t>
            </a:r>
          </a:p>
        </p:txBody>
      </p:sp>
      <p:sp>
        <p:nvSpPr>
          <p:cNvPr id="10" name="TextBox 9"/>
          <p:cNvSpPr txBox="1"/>
          <p:nvPr/>
        </p:nvSpPr>
        <p:spPr>
          <a:xfrm>
            <a:off x="713232" y="2459736"/>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Steady Time</a:t>
            </a:r>
          </a:p>
          <a:p>
            <a:pPr>
              <a:lnSpc>
                <a:spcPct val="130000"/>
              </a:lnSpc>
              <a:spcAft>
                <a:spcPts val="0"/>
              </a:spcAft>
            </a:pPr>
            <a:r>
              <a:rPr sz="1090" b="0" i="0">
                <a:solidFill>
                  <a:srgbClr val="4C5B72"/>
                </a:solidFill>
                <a:latin typeface="Arial"/>
              </a:rPr>
              <a:t>Hold the exact tempo and hit together. It is the floor they perform on.</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THE COACHES'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Lift Them,
and We All Rise.</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The auxiliary can only be as good as the band lets them be—and the band looks its best when the auxiliary is flying. So hold your tempo like their routine depends on it, because it does. Hit together, give them dynamics, and keep your spacing so they always have room. Learn their show, hype their moments, and treat every dancer, flag, and baton as Marching Force. Do that, and the crowd stops seeing a band and an auxiliary—and starts seeing one show.</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Two moments from Hidden Figures: a team of people who get where they are going by backing each other, trusting each other's work, and making room for one another to shine. That is exactly the deal between the band and the auxiliary.</a:t>
            </a:r>
          </a:p>
        </p:txBody>
      </p:sp>
      <p:sp>
        <p:nvSpPr>
          <p:cNvPr id="10" name="TextBox 9"/>
          <p:cNvSpPr txBox="1"/>
          <p:nvPr/>
        </p:nvSpPr>
        <p:spPr>
          <a:xfrm>
            <a:off x="713232" y="2350008"/>
            <a:ext cx="10488167" cy="1463040"/>
          </a:xfrm>
          <a:prstGeom prst="rect">
            <a:avLst/>
          </a:prstGeom>
          <a:noFill/>
        </p:spPr>
        <p:txBody>
          <a:bodyPr wrap="square" lIns="0" rIns="0" tIns="0" bIns="0">
            <a:spAutoFit/>
          </a:bodyPr>
          <a:lstStyle/>
          <a:p>
            <a:pPr>
              <a:spcAft>
                <a:spcPts val="500"/>
              </a:spcAft>
            </a:pPr>
            <a:r>
              <a:rPr sz="850" b="1" i="0">
                <a:solidFill>
                  <a:srgbClr val="B76E79"/>
                </a:solidFill>
                <a:latin typeface="Arial"/>
              </a:rPr>
              <a:t>CLIP ONE</a:t>
            </a:r>
          </a:p>
          <a:p>
            <a:pPr>
              <a:lnSpc>
                <a:spcPct val="120000"/>
              </a:lnSpc>
              <a:spcAft>
                <a:spcPts val="600"/>
              </a:spcAft>
            </a:pPr>
            <a:r>
              <a:rPr sz="1300" b="0" i="0">
                <a:solidFill>
                  <a:srgbClr val="0B1A31"/>
                </a:solidFill>
                <a:latin typeface="Georgia"/>
              </a:rPr>
              <a:t>Hidden Figures — “You Are The Boss”</a:t>
            </a:r>
          </a:p>
          <a:p>
            <a:pPr>
              <a:spcAft>
                <a:spcPts val="400"/>
              </a:spcAft>
            </a:pPr>
            <a:r>
              <a:rPr sz="1100" b="0" i="0">
                <a:solidFill>
                  <a:srgbClr val="004AAD"/>
                </a:solidFill>
                <a:latin typeface="Georgia"/>
              </a:rPr>
              <a:t>youtu.be/sQLYZ0Uxxvg</a:t>
            </a:r>
          </a:p>
          <a:p>
            <a:pPr>
              <a:spcAft>
                <a:spcPts val="0"/>
              </a:spcAft>
            </a:pPr>
            <a:r>
              <a:rPr sz="850" b="1" i="0">
                <a:solidFill>
                  <a:srgbClr val="4C5B72"/>
                </a:solidFill>
                <a:latin typeface="Arial"/>
              </a:rPr>
              <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Coaches, talking to the band: the auxiliary is not decoration on the edge of your show—they are the visual voice of it. Every flag, every eight-count, every routine is built on the sound you make. When you are steady, they fly; when you are shaky, they fall, no matter how hard they have worked. The best bands in the country treat their auxiliary as full partners, not an afterthought—and it shows on the field.</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ONE SHOW. TWO HALVES. ONE STANDARD.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the Auxiliary Actually Does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Before you support it, respect it.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athletic</a:t>
            </a:r>
            <a:r>
              <a:rPr sz="1350">
                <a:solidFill>
                  <a:srgbClr val="02275A"/>
                </a:solidFill>
                <a:latin typeface="Arial"/>
              </a:rPr>
              <a:t> batons, spinning flags, and dancing full-out for a whole show is athletic—it takes strength, timing, and hours most of you never see.</a:t>
            </a:r>
          </a:p>
          <a:p>
            <a:pPr>
              <a:lnSpc>
                <a:spcPct val="125000"/>
              </a:lnSpc>
              <a:spcAft>
                <a:spcPts val="700"/>
              </a:spcAft>
            </a:pPr>
            <a:r>
              <a:rPr sz="1350" b="0" i="0">
                <a:solidFill>
                  <a:srgbClr val="02275A"/>
                </a:solidFill>
                <a:latin typeface="Arial"/>
              </a:rPr>
              <a:t>◆  </a:t>
            </a:r>
            <a:r>
              <a:rPr b="1" sz="1350">
                <a:solidFill>
                  <a:srgbClr val="0B1A31"/>
                </a:solidFill>
                <a:latin typeface="Arial"/>
              </a:rPr>
              <a:t>nailing a toss</a:t>
            </a:r>
            <a:r>
              <a:rPr sz="1350">
                <a:solidFill>
                  <a:srgbClr val="02275A"/>
                </a:solidFill>
                <a:latin typeface="Arial"/>
              </a:rPr>
              <a:t>as much choreography as you do music, and they perform it while nailing a toss or landing a turn on an exact count.</a:t>
            </a:r>
          </a:p>
          <a:p>
            <a:pPr>
              <a:lnSpc>
                <a:spcPct val="125000"/>
              </a:lnSpc>
              <a:spcAft>
                <a:spcPts val="700"/>
              </a:spcAft>
            </a:pPr>
            <a:r>
              <a:rPr sz="1350" b="0" i="0">
                <a:solidFill>
                  <a:srgbClr val="02275A"/>
                </a:solidFill>
                <a:latin typeface="Arial"/>
              </a:rPr>
              <a:t>◆  They train through blisters, drops, and bruises to make it look effortless—and effortless is the hardest thing there is.</a:t>
            </a:r>
          </a:p>
          <a:p>
            <a:pPr>
              <a:lnSpc>
                <a:spcPct val="125000"/>
              </a:lnSpc>
              <a:spcAft>
                <a:spcPts val="700"/>
              </a:spcAft>
            </a:pPr>
            <a:r>
              <a:rPr sz="1350" b="0" i="0">
                <a:solidFill>
                  <a:srgbClr val="02275A"/>
                </a:solidFill>
                <a:latin typeface="Arial"/>
              </a:rPr>
              <a:t>◆  The auxiliary is not the "extra." On most fields, they are the first thing the crowd's eyes find.</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Reference: Winter Guard International calls color guard "the Sport of the Arts" — the auxiliary are performing athletes.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 Are Their Floor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Everything they do, they do on your sound.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your</a:t>
            </a:r>
            <a:r>
              <a:rPr sz="1350">
                <a:solidFill>
                  <a:srgbClr val="02275A"/>
                </a:solidFill>
                <a:latin typeface="Arial"/>
              </a:rPr>
              <a:t>auxiliary doesn't perform to music in general—they perform to your music, on your counts, in real time.</a:t>
            </a:r>
          </a:p>
          <a:p>
            <a:pPr>
              <a:lnSpc>
                <a:spcPct val="125000"/>
              </a:lnSpc>
              <a:spcAft>
                <a:spcPts val="700"/>
              </a:spcAft>
            </a:pPr>
            <a:r>
              <a:rPr sz="1350" b="0" i="0">
                <a:solidFill>
                  <a:srgbClr val="02275A"/>
                </a:solidFill>
                <a:latin typeface="Arial"/>
              </a:rPr>
              <a:t>◆  Your sound is the floor they dance on. A solid floor lets them take risks; a shaky one makes them play it safe.</a:t>
            </a:r>
          </a:p>
          <a:p>
            <a:pPr>
              <a:lnSpc>
                <a:spcPct val="125000"/>
              </a:lnSpc>
              <a:spcAft>
                <a:spcPts val="700"/>
              </a:spcAft>
            </a:pPr>
            <a:r>
              <a:rPr sz="1350" b="0" i="0">
                <a:solidFill>
                  <a:srgbClr val="02275A"/>
                </a:solidFill>
                <a:latin typeface="Arial"/>
              </a:rPr>
              <a:t>◆  When the band is locked in, the aux can push harder, sell bigger, and trust that the hit will be there.</a:t>
            </a:r>
          </a:p>
          <a:p>
            <a:pPr>
              <a:lnSpc>
                <a:spcPct val="125000"/>
              </a:lnSpc>
              <a:spcAft>
                <a:spcPts val="700"/>
              </a:spcAft>
            </a:pPr>
            <a:r>
              <a:rPr sz="1350" b="0" i="0">
                <a:solidFill>
                  <a:srgbClr val="02275A"/>
                </a:solidFill>
                <a:latin typeface="Arial"/>
              </a:rPr>
              <a:t>◆  </a:t>
            </a:r>
            <a:r>
              <a:rPr b="1" sz="1350">
                <a:solidFill>
                  <a:srgbClr val="0B1A31"/>
                </a:solidFill>
                <a:latin typeface="Arial"/>
              </a:rPr>
              <a:t>your performance is part of theirs.</a:t>
            </a:r>
            <a:r>
              <a:rPr sz="1350">
                <a:solidFill>
                  <a:srgbClr val="02275A"/>
                </a:solidFill>
                <a:latin typeface="Arial"/>
              </a:rPr>
              <a:t>e mindset: your performance is part of theirs.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Hold the Tempo</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single biggest thing you do for the auxiliary.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exact tempo</a:t>
            </a:r>
            <a:r>
              <a:rPr sz="1350">
                <a:solidFill>
                  <a:srgbClr val="02275A"/>
                </a:solidFill>
                <a:latin typeface="Arial"/>
              </a:rPr>
              <a:t>ne is counted to an exact tempo. Rush it or drag it and their toss lands wrong, their turn finishes late, and the whole visual breaks—through no fault of theirs.</a:t>
            </a:r>
          </a:p>
          <a:p>
            <a:pPr>
              <a:lnSpc>
                <a:spcPct val="125000"/>
              </a:lnSpc>
              <a:spcAft>
                <a:spcPts val="700"/>
              </a:spcAft>
            </a:pPr>
            <a:r>
              <a:rPr sz="1350" b="0" i="0">
                <a:solidFill>
                  <a:srgbClr val="02275A"/>
                </a:solidFill>
                <a:latin typeface="Arial"/>
              </a:rPr>
              <a:t>◆  </a:t>
            </a:r>
            <a:r>
              <a:rPr b="1" sz="1350">
                <a:solidFill>
                  <a:srgbClr val="0B1A31"/>
                </a:solidFill>
                <a:latin typeface="Arial"/>
              </a:rPr>
              <a:t>Be the count they can trust.</a:t>
            </a:r>
            <a:r>
              <a:rPr sz="1350">
                <a:solidFill>
                  <a:srgbClr val="02275A"/>
                </a:solidFill>
                <a:latin typeface="Arial"/>
              </a:rPr>
              <a:t>mid-routine the way you might. They are locked to the count you set. Be the count they can trust.</a:t>
            </a:r>
          </a:p>
          <a:p>
            <a:pPr>
              <a:lnSpc>
                <a:spcPct val="125000"/>
              </a:lnSpc>
              <a:spcAft>
                <a:spcPts val="700"/>
              </a:spcAft>
            </a:pPr>
            <a:r>
              <a:rPr sz="1350" b="0" i="0">
                <a:solidFill>
                  <a:srgbClr val="02275A"/>
                </a:solidFill>
                <a:latin typeface="Arial"/>
              </a:rPr>
              <a:t>◆  Watch the drum major, not the excitement. The moments you most want to speed up are the moments they most need you steady.</a:t>
            </a:r>
          </a:p>
          <a:p>
            <a:pPr>
              <a:lnSpc>
                <a:spcPct val="125000"/>
              </a:lnSpc>
              <a:spcAft>
                <a:spcPts val="700"/>
              </a:spcAft>
            </a:pPr>
            <a:r>
              <a:rPr sz="1350" b="0" i="0">
                <a:solidFill>
                  <a:srgbClr val="02275A"/>
                </a:solidFill>
                <a:latin typeface="Arial"/>
              </a:rPr>
              <a:t>◆  Rock-steady time is the greatest gift the band gives the auxiliary. Give it every rep.</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Hit Together, Give Them Dynamics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Clean sound gives them clean visuals.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unified hit</a:t>
            </a:r>
            <a:r>
              <a:rPr sz="1350">
                <a:solidFill>
                  <a:srgbClr val="02275A"/>
                </a:solidFill>
                <a:latin typeface="Arial"/>
              </a:rPr>
              <a:t>it gives the aux a sharp visual accent to nail. A ragged hit gives them nothing to catch.</a:t>
            </a:r>
          </a:p>
          <a:p>
            <a:pPr>
              <a:lnSpc>
                <a:spcPct val="125000"/>
              </a:lnSpc>
              <a:spcAft>
                <a:spcPts val="700"/>
              </a:spcAft>
            </a:pPr>
            <a:r>
              <a:rPr sz="1350" b="0" i="0">
                <a:solidFill>
                  <a:srgbClr val="02275A"/>
                </a:solidFill>
                <a:latin typeface="Arial"/>
              </a:rPr>
              <a:t>◆  </a:t>
            </a:r>
            <a:r>
              <a:rPr b="1" sz="1350">
                <a:solidFill>
                  <a:srgbClr val="0B1A31"/>
                </a:solidFill>
                <a:latin typeface="Arial"/>
              </a:rPr>
              <a:t>Dynamics</a:t>
            </a:r>
            <a:r>
              <a:rPr sz="1350">
                <a:solidFill>
                  <a:srgbClr val="02275A"/>
                </a:solidFill>
                <a:latin typeface="Arial"/>
              </a:rPr>
              <a:t> give them levels to perform to—a swell to grow into, a drop to get delicate on. Flat sound is a flat canvas.</a:t>
            </a:r>
          </a:p>
          <a:p>
            <a:pPr>
              <a:lnSpc>
                <a:spcPct val="125000"/>
              </a:lnSpc>
              <a:spcAft>
                <a:spcPts val="700"/>
              </a:spcAft>
            </a:pPr>
            <a:r>
              <a:rPr sz="1350" b="0" i="0">
                <a:solidFill>
                  <a:srgbClr val="02275A"/>
                </a:solidFill>
                <a:latin typeface="Arial"/>
              </a:rPr>
              <a:t>◆  </a:t>
            </a:r>
            <a:r>
              <a:rPr b="1" sz="1350">
                <a:solidFill>
                  <a:srgbClr val="0B1A31"/>
                </a:solidFill>
                <a:latin typeface="Arial"/>
              </a:rPr>
              <a:t>Consistency</a:t>
            </a:r>
            <a:r>
              <a:rPr sz="1350">
                <a:solidFill>
                  <a:srgbClr val="02275A"/>
                </a:solidFill>
                <a:latin typeface="Arial"/>
              </a:rPr>
              <a:t> lets them trust it. If the hit lands in a different spot every rep, they can't build a routine on it.</a:t>
            </a:r>
          </a:p>
          <a:p>
            <a:pPr>
              <a:lnSpc>
                <a:spcPct val="125000"/>
              </a:lnSpc>
              <a:spcAft>
                <a:spcPts val="700"/>
              </a:spcAft>
            </a:pPr>
            <a:r>
              <a:rPr sz="1350" b="0" i="0">
                <a:solidFill>
                  <a:srgbClr val="02275A"/>
                </a:solidFill>
                <a:latin typeface="Arial"/>
              </a:rPr>
              <a:t>◆  Clean, together, and the same every time—that is what lets the aux design something great on top of you.</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Give Them Room</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Know where they are—and stay out of their space.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airspace</a:t>
            </a:r>
            <a:r>
              <a:rPr sz="1350">
                <a:solidFill>
                  <a:srgbClr val="02275A"/>
                </a:solidFill>
                <a:latin typeface="Arial"/>
              </a:rPr>
              <a:t>d batons need airspace; dancers need floor. Drift into their zone and you don't just crowd them—you can hurt them.</a:t>
            </a:r>
          </a:p>
          <a:p>
            <a:pPr>
              <a:lnSpc>
                <a:spcPct val="125000"/>
              </a:lnSpc>
              <a:spcAft>
                <a:spcPts val="700"/>
              </a:spcAft>
            </a:pPr>
            <a:r>
              <a:rPr sz="1350" b="0" i="0">
                <a:solidFill>
                  <a:srgbClr val="02275A"/>
                </a:solidFill>
                <a:latin typeface="Arial"/>
              </a:rPr>
              <a:t>◆  </a:t>
            </a:r>
            <a:r>
              <a:rPr b="1" sz="1350">
                <a:solidFill>
                  <a:srgbClr val="0B1A31"/>
                </a:solidFill>
                <a:latin typeface="Arial"/>
              </a:rPr>
              <a:t>spacing and intervals</a:t>
            </a:r>
            <a:r>
              <a:rPr sz="1350">
                <a:solidFill>
                  <a:srgbClr val="02275A"/>
                </a:solidFill>
                <a:latin typeface="Arial"/>
              </a:rPr>
              <a:t> intervals cold, and know where the aux sets up in every drill. Your form protects their performance.</a:t>
            </a:r>
          </a:p>
          <a:p>
            <a:pPr>
              <a:lnSpc>
                <a:spcPct val="125000"/>
              </a:lnSpc>
              <a:spcAft>
                <a:spcPts val="700"/>
              </a:spcAft>
            </a:pPr>
            <a:r>
              <a:rPr sz="1350" b="0" i="0">
                <a:solidFill>
                  <a:srgbClr val="02275A"/>
                </a:solidFill>
                <a:latin typeface="Arial"/>
              </a:rPr>
              <a:t>◆  Never make the auxiliary dodge the band. On a clean field, everyone has room to be great.</a:t>
            </a:r>
          </a:p>
          <a:p>
            <a:pPr>
              <a:lnSpc>
                <a:spcPct val="125000"/>
              </a:lnSpc>
              <a:spcAft>
                <a:spcPts val="700"/>
              </a:spcAft>
            </a:pPr>
            <a:r>
              <a:rPr sz="1350" b="0" i="0">
                <a:solidFill>
                  <a:srgbClr val="02275A"/>
                </a:solidFill>
                <a:latin typeface="Arial"/>
              </a:rPr>
              <a:t>◆  Awareness is support: eyes up, know what's flying near you, and hold your form so they can hold theirs.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SUPPORTING THE AUXILIARY</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Know the Show Together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Learn their moments, not just your part.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features</a:t>
            </a:r>
            <a:r>
              <a:rPr sz="1350">
                <a:solidFill>
                  <a:srgbClr val="02275A"/>
                </a:solidFill>
                <a:latin typeface="Arial"/>
              </a:rPr>
              <a:t>re the auxiliary features are—the moments the show is built around them—and know them as well as you know your own.</a:t>
            </a:r>
          </a:p>
          <a:p>
            <a:pPr>
              <a:lnSpc>
                <a:spcPct val="125000"/>
              </a:lnSpc>
              <a:spcAft>
                <a:spcPts val="700"/>
              </a:spcAft>
            </a:pPr>
            <a:r>
              <a:rPr sz="1350" b="0" i="0">
                <a:solidFill>
                  <a:srgbClr val="02275A"/>
                </a:solidFill>
                <a:latin typeface="Arial"/>
              </a:rPr>
              <a:t>◆  Learn their counts and their big hits so you can lock to them, not just to the page in front of you.</a:t>
            </a:r>
          </a:p>
          <a:p>
            <a:pPr>
              <a:lnSpc>
                <a:spcPct val="125000"/>
              </a:lnSpc>
              <a:spcAft>
                <a:spcPts val="700"/>
              </a:spcAft>
            </a:pPr>
            <a:r>
              <a:rPr sz="1350" b="0" i="0">
                <a:solidFill>
                  <a:srgbClr val="02275A"/>
                </a:solidFill>
                <a:latin typeface="Arial"/>
              </a:rPr>
              <a:t>◆  </a:t>
            </a:r>
            <a:r>
              <a:rPr b="1" sz="1350">
                <a:solidFill>
                  <a:srgbClr val="0B1A31"/>
                </a:solidFill>
                <a:latin typeface="Arial"/>
              </a:rPr>
              <a:t>whole show</a:t>
            </a:r>
            <a:r>
              <a:rPr sz="1350">
                <a:solidFill>
                  <a:srgbClr val="02275A"/>
                </a:solidFill>
                <a:latin typeface="Arial"/>
              </a:rPr>
              <a:t> the whole show: what story it tells, where the visual lives, and how your part serves it.</a:t>
            </a:r>
          </a:p>
          <a:p>
            <a:pPr>
              <a:lnSpc>
                <a:spcPct val="125000"/>
              </a:lnSpc>
              <a:spcAft>
                <a:spcPts val="700"/>
              </a:spcAft>
            </a:pPr>
            <a:r>
              <a:rPr sz="1350" b="0" i="0">
                <a:solidFill>
                  <a:srgbClr val="02275A"/>
                </a:solidFill>
                <a:latin typeface="Arial"/>
              </a:rPr>
              <a:t>◆  A band that knows the aux's show performs with them; a band that only knows its own notes performs next to them.</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